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  <p:sldId id="306" r:id="rId5"/>
    <p:sldId id="307" r:id="rId6"/>
    <p:sldId id="257" r:id="rId7"/>
    <p:sldId id="26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59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F6B47-9DF2-4D53-BAE0-287DBB3810FB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2219-DA41-49C9-8BFC-8ABDDEE72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3C1A-A791-4029-87E7-DB33B4613081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AA62-CFD8-4490-9CFA-BE388925C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66C7-D888-464B-94AA-0F4774202F92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53D6-ADE6-4868-A4FA-1AEDC498E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DD6B-5BB2-4D60-9E0A-EC5816CCB2A8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A850-7863-4A43-9D85-AB4B6E775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E800-8A01-4B2C-9060-A3A7600683F6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8FEA-00DE-48C6-84A6-F8088F826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4345-4B2B-463A-A8D9-C59A977D7E2C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EA73-3E37-47CF-A0DE-E63CBB8D3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11A4-A363-4ECE-9F9F-1DACBF528D6B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C0D5-1A49-496A-A537-AF8CF4E2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60EF-CE7A-405F-A454-3094DDD25C3C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03F0-7C2F-4AF4-97F0-5CD0D491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53F4-70E7-46AF-BCAA-DEBADEDC9D83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D535-4E0C-4C4C-B904-749BFAB6D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9F120-34D0-4D02-8075-41979D6C202A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4EAB-6B77-45C4-A5CC-EB726368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88CE-0ABA-4FAF-9351-699735ED3BD6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71C1-7DC1-4FAF-8F4A-6A460C2F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A8C29A-FB43-4D5E-B91E-4A6E6C519717}" type="datetimeFigureOut">
              <a:rPr lang="en-US"/>
              <a:pPr>
                <a:defRPr/>
              </a:pPr>
              <a:t>6/29/2009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AE0BD4-CA53-4F27-8463-F1BEC371E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Design of Robots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Robot from top. Note the arm to push pucks.</a:t>
            </a:r>
          </a:p>
        </p:txBody>
      </p:sp>
      <p:pic>
        <p:nvPicPr>
          <p:cNvPr id="17410" name="Content Placeholder 3" descr="DSCI01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914400"/>
            <a:ext cx="79248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657600" cy="2971800"/>
          </a:xfrm>
        </p:spPr>
        <p:txBody>
          <a:bodyPr/>
          <a:lstStyle/>
          <a:p>
            <a:pPr eaLnBrk="1" hangingPunct="1"/>
            <a:r>
              <a:rPr lang="en-US" sz="4000" smtClean="0"/>
              <a:t>Another idea for arm construction and attachment to robot’s body</a:t>
            </a:r>
          </a:p>
        </p:txBody>
      </p:sp>
      <p:pic>
        <p:nvPicPr>
          <p:cNvPr id="18434" name="Content Placeholder 3" descr="DSCI01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0"/>
            <a:ext cx="5143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smtClean="0"/>
              <a:t>The same robot. Using DC motor on the arm</a:t>
            </a:r>
          </a:p>
        </p:txBody>
      </p:sp>
      <p:pic>
        <p:nvPicPr>
          <p:cNvPr id="19458" name="Content Placeholder 3" descr="DSCI01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More details of the same robot</a:t>
            </a:r>
          </a:p>
        </p:txBody>
      </p:sp>
      <p:pic>
        <p:nvPicPr>
          <p:cNvPr id="20482" name="Content Placeholder 3" descr="DSCI01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50"/>
            <a:ext cx="8001000" cy="60007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One more idea to construct the arm. Different wheel mechanism.</a:t>
            </a:r>
          </a:p>
        </p:txBody>
      </p:sp>
      <p:pic>
        <p:nvPicPr>
          <p:cNvPr id="21506" name="Content Placeholder 3" descr="DSCI01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7772400" cy="58293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This design has lighter body and large arm. Stability problems, center of weight is high.</a:t>
            </a:r>
          </a:p>
        </p:txBody>
      </p:sp>
      <p:pic>
        <p:nvPicPr>
          <p:cNvPr id="23554" name="Content Placeholder 3" descr="DSCI01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00150"/>
            <a:ext cx="7543800" cy="56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Two controls on wheels. Large arm</a:t>
            </a:r>
          </a:p>
        </p:txBody>
      </p:sp>
      <p:pic>
        <p:nvPicPr>
          <p:cNvPr id="24578" name="Content Placeholder 3" descr="DSCI01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7924800" cy="5943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Strange design of controlled wheel plus four wheels</a:t>
            </a:r>
          </a:p>
        </p:txBody>
      </p:sp>
      <p:pic>
        <p:nvPicPr>
          <p:cNvPr id="25602" name="Content Placeholder 3" descr="DSCI01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8650"/>
            <a:ext cx="8305800" cy="6229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Details of puck container</a:t>
            </a:r>
          </a:p>
        </p:txBody>
      </p:sp>
      <p:pic>
        <p:nvPicPr>
          <p:cNvPr id="26626" name="Content Placeholder 3" descr="DSCI01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5900"/>
            <a:ext cx="7162800" cy="537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0" name="Content Placeholder 3" descr="DSCI01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719263"/>
            <a:ext cx="5715000" cy="42862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School Competitions</a:t>
            </a:r>
          </a:p>
        </p:txBody>
      </p:sp>
      <p:pic>
        <p:nvPicPr>
          <p:cNvPr id="35843" name="Content Placeholder 3" descr="ftc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352800"/>
            <a:ext cx="8142288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smtClean="0"/>
              <a:t>Arm construction</a:t>
            </a:r>
          </a:p>
        </p:txBody>
      </p:sp>
      <p:pic>
        <p:nvPicPr>
          <p:cNvPr id="28674" name="Content Placeholder 3" descr="DSCI01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7620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Please observe the construction of the arm.</a:t>
            </a:r>
          </a:p>
        </p:txBody>
      </p:sp>
      <p:pic>
        <p:nvPicPr>
          <p:cNvPr id="29698" name="Content Placeholder 3" descr="DSCI00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00100"/>
            <a:ext cx="8077200" cy="60579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z="2400" smtClean="0"/>
              <a:t>Vex robot with arm to handle tennis balls, from other competition.</a:t>
            </a:r>
          </a:p>
        </p:txBody>
      </p:sp>
      <p:pic>
        <p:nvPicPr>
          <p:cNvPr id="30722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0238"/>
            <a:ext cx="8305800" cy="6227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 of Tetrix robot built by Pitsco</a:t>
            </a:r>
          </a:p>
        </p:txBody>
      </p:sp>
      <p:pic>
        <p:nvPicPr>
          <p:cNvPr id="36867" name="Content Placeholder 3" descr="xltetrixmodel_30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62350"/>
            <a:ext cx="7162800" cy="329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Mobile base with two controlled wheels and the arm, see use of gears.</a:t>
            </a:r>
          </a:p>
        </p:txBody>
      </p:sp>
      <p:pic>
        <p:nvPicPr>
          <p:cNvPr id="37891" name="Content Placeholder 3" descr="253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6200"/>
            <a:ext cx="6248400" cy="551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Attachment of components.</a:t>
            </a:r>
          </a:p>
        </p:txBody>
      </p:sp>
      <p:pic>
        <p:nvPicPr>
          <p:cNvPr id="38915" name="Content Placeholder 3" descr="8ed448fbf22ccf47adb9666fb690c30c_m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Three wheels on each side, but only one or two may be controlled. They can be also geared together</a:t>
            </a:r>
          </a:p>
        </p:txBody>
      </p:sp>
      <p:pic>
        <p:nvPicPr>
          <p:cNvPr id="14338" name="Content Placeholder 3" descr="DSCI009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314450"/>
            <a:ext cx="7391400" cy="5543550"/>
          </a:xfrm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828800" y="609600"/>
            <a:ext cx="2514600" cy="4648200"/>
          </a:xfrm>
          <a:prstGeom prst="line">
            <a:avLst/>
          </a:prstGeom>
          <a:noFill/>
          <a:ln w="9525">
            <a:solidFill>
              <a:srgbClr val="F8FED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524000" y="2743200"/>
            <a:ext cx="2743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Arm with parallelogram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Robot with 6 wheels controlled by 2 DC motors</a:t>
            </a:r>
          </a:p>
        </p:txBody>
      </p:sp>
      <p:pic>
        <p:nvPicPr>
          <p:cNvPr id="22530" name="Content Placeholder 3" descr="DSCI01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Arm construction. Batteries located on robot.</a:t>
            </a:r>
          </a:p>
        </p:txBody>
      </p:sp>
      <p:pic>
        <p:nvPicPr>
          <p:cNvPr id="15362" name="Content Placeholder 3" descr="DSCI009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719263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Pucks container. Motor controller on a robot.  Brick.</a:t>
            </a:r>
          </a:p>
        </p:txBody>
      </p:sp>
      <p:pic>
        <p:nvPicPr>
          <p:cNvPr id="16386" name="Content Placeholder 3" descr="DSCI01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314450"/>
            <a:ext cx="7391400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172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High School Competitions</vt:lpstr>
      <vt:lpstr>Show of Tetrix robot built by Pitsco</vt:lpstr>
      <vt:lpstr>Mobile base with two controlled wheels and the arm, see use of gears.</vt:lpstr>
      <vt:lpstr>Attachment of components.</vt:lpstr>
      <vt:lpstr>Three wheels on each side, but only one or two may be controlled. They can be also geared together</vt:lpstr>
      <vt:lpstr>Robot with 6 wheels controlled by 2 DC motors</vt:lpstr>
      <vt:lpstr>Arm construction. Batteries located on robot.</vt:lpstr>
      <vt:lpstr>Pucks container. Motor controller on a robot.  Brick.</vt:lpstr>
      <vt:lpstr>Robot from top. Note the arm to push pucks.</vt:lpstr>
      <vt:lpstr>Another idea for arm construction and attachment to robot’s body</vt:lpstr>
      <vt:lpstr>The same robot. Using DC motor on the arm</vt:lpstr>
      <vt:lpstr>More details of the same robot</vt:lpstr>
      <vt:lpstr>One more idea to construct the arm. Different wheel mechanism.</vt:lpstr>
      <vt:lpstr>This design has lighter body and large arm. Stability problems, center of weight is high.</vt:lpstr>
      <vt:lpstr>Two controls on wheels. Large arm</vt:lpstr>
      <vt:lpstr>Strange design of controlled wheel plus four wheels</vt:lpstr>
      <vt:lpstr>Details of puck container</vt:lpstr>
      <vt:lpstr>Slide 19</vt:lpstr>
      <vt:lpstr>Arm construction</vt:lpstr>
      <vt:lpstr>Please observe the construction of the arm.</vt:lpstr>
      <vt:lpstr>Vex robot with arm to handle tennis balls, from other competition.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Marek</cp:lastModifiedBy>
  <cp:revision>10</cp:revision>
  <dcterms:created xsi:type="dcterms:W3CDTF">2009-06-19T05:04:20Z</dcterms:created>
  <dcterms:modified xsi:type="dcterms:W3CDTF">2009-06-29T23:17:20Z</dcterms:modified>
</cp:coreProperties>
</file>